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8"/>
  </p:notesMasterIdLst>
  <p:sldIdLst>
    <p:sldId id="256" r:id="rId3"/>
    <p:sldId id="352" r:id="rId4"/>
    <p:sldId id="355" r:id="rId5"/>
    <p:sldId id="266" r:id="rId6"/>
    <p:sldId id="265" r:id="rId7"/>
    <p:sldId id="356" r:id="rId8"/>
    <p:sldId id="357" r:id="rId9"/>
    <p:sldId id="257" r:id="rId10"/>
    <p:sldId id="414" r:id="rId11"/>
    <p:sldId id="370" r:id="rId12"/>
    <p:sldId id="402" r:id="rId13"/>
    <p:sldId id="371" r:id="rId14"/>
    <p:sldId id="372" r:id="rId15"/>
    <p:sldId id="407" r:id="rId16"/>
    <p:sldId id="408" r:id="rId17"/>
    <p:sldId id="405" r:id="rId18"/>
    <p:sldId id="406" r:id="rId19"/>
    <p:sldId id="409" r:id="rId20"/>
    <p:sldId id="415" r:id="rId21"/>
    <p:sldId id="411" r:id="rId22"/>
    <p:sldId id="410" r:id="rId23"/>
    <p:sldId id="412" r:id="rId24"/>
    <p:sldId id="413" r:id="rId25"/>
    <p:sldId id="422" r:id="rId26"/>
    <p:sldId id="4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8"/>
    <p:restoredTop sz="79032" autoAdjust="0"/>
  </p:normalViewPr>
  <p:slideViewPr>
    <p:cSldViewPr snapToGrid="0" snapToObjects="1">
      <p:cViewPr varScale="1">
        <p:scale>
          <a:sx n="74" d="100"/>
          <a:sy n="74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5/14/22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98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hyperlink" Target="https://www.amazon.com/Beginning-Azure-Cognitive-Services-Intelligence/dp/14842717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I%20Broke%20It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mailto:matt@sqlatspeed.com?subject=SQL%20Saturday%20Jacksonville%20%22I%20Broke%20It%22%20Feedback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Broke it so you don’t have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HA/DR Fails and fun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BREAK?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technology</a:t>
            </a:r>
          </a:p>
          <a:p>
            <a:r>
              <a:rPr lang="en-US" dirty="0"/>
              <a:t>The team</a:t>
            </a:r>
          </a:p>
          <a:p>
            <a:r>
              <a:rPr lang="en-US" dirty="0"/>
              <a:t>myself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STORY TIME!</a:t>
            </a:r>
          </a:p>
        </p:txBody>
      </p:sp>
    </p:spTree>
    <p:extLst>
      <p:ext uri="{BB962C8B-B14F-4D97-AF65-F5344CB8AC3E}">
        <p14:creationId xmlns:p14="http://schemas.microsoft.com/office/powerpoint/2010/main" val="346157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constant cluster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is one I actually fixed</a:t>
            </a:r>
          </a:p>
          <a:p>
            <a:r>
              <a:rPr lang="en-US" dirty="0"/>
              <a:t>Statewide grading and attendance system for schools</a:t>
            </a:r>
          </a:p>
          <a:p>
            <a:r>
              <a:rPr lang="en-US" dirty="0" err="1"/>
              <a:t>Sql</a:t>
            </a:r>
            <a:r>
              <a:rPr lang="en-US" dirty="0"/>
              <a:t> server running on a windows cluster</a:t>
            </a:r>
          </a:p>
          <a:p>
            <a:r>
              <a:rPr lang="en-US" dirty="0"/>
              <a:t>Constant crashes and failovers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Many times the simplest answer is the correct one</a:t>
            </a:r>
          </a:p>
          <a:p>
            <a:r>
              <a:rPr lang="en-US" dirty="0"/>
              <a:t>Troubleshooting a high availability issue may not lead you to the ha setup itself</a:t>
            </a:r>
          </a:p>
          <a:p>
            <a:r>
              <a:rPr lang="en-US" dirty="0"/>
              <a:t>Fresh sets of eyes on a problem can be helpful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failover test gone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Mandatory failover test around project kickoff</a:t>
            </a:r>
          </a:p>
          <a:p>
            <a:r>
              <a:rPr lang="en-US" dirty="0"/>
              <a:t>Early adopter of always on availability groups</a:t>
            </a:r>
          </a:p>
          <a:p>
            <a:r>
              <a:rPr lang="en-US" dirty="0"/>
              <a:t>Cluster design done by networking operations group</a:t>
            </a:r>
          </a:p>
          <a:p>
            <a:r>
              <a:rPr lang="en-US" dirty="0"/>
              <a:t>Lots of eyes on this test</a:t>
            </a:r>
          </a:p>
          <a:p>
            <a:r>
              <a:rPr lang="en-US" dirty="0"/>
              <a:t>Pulled the plug – and everything went away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Everybody involved in an ha setup needs awareness of its components</a:t>
            </a:r>
          </a:p>
          <a:p>
            <a:r>
              <a:rPr lang="en-US" dirty="0"/>
              <a:t>Cluster quorum is very important</a:t>
            </a:r>
          </a:p>
          <a:p>
            <a:r>
              <a:rPr lang="en-US" dirty="0"/>
              <a:t>Trust, but verify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4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STORY: jobs that move money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4-node Always on ag</a:t>
            </a:r>
          </a:p>
          <a:p>
            <a:r>
              <a:rPr lang="en-US" dirty="0" err="1"/>
              <a:t>Sql</a:t>
            </a:r>
            <a:r>
              <a:rPr lang="en-US" dirty="0"/>
              <a:t> server agent job reporting daily financial data</a:t>
            </a:r>
          </a:p>
          <a:p>
            <a:r>
              <a:rPr lang="en-US" dirty="0"/>
              <a:t>Mandatory 48-hour failover test</a:t>
            </a:r>
          </a:p>
          <a:p>
            <a:r>
              <a:rPr lang="en-US" dirty="0"/>
              <a:t>Job not present on replicas – no report, no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03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 sure processes and procedures failover as well</a:t>
            </a:r>
          </a:p>
          <a:p>
            <a:r>
              <a:rPr lang="en-US" dirty="0"/>
              <a:t>Make sure those processes and procedures are documented, trained, and practiced</a:t>
            </a:r>
          </a:p>
          <a:p>
            <a:r>
              <a:rPr lang="en-US" dirty="0" err="1"/>
              <a:t>Dbatools</a:t>
            </a:r>
            <a:r>
              <a:rPr lang="en-US" dirty="0"/>
              <a:t> is awesome!</a:t>
            </a:r>
          </a:p>
          <a:p>
            <a:r>
              <a:rPr lang="en-US" dirty="0"/>
              <a:t>Copy-</a:t>
            </a:r>
            <a:r>
              <a:rPr lang="en-US" dirty="0" err="1"/>
              <a:t>dbalogin</a:t>
            </a:r>
            <a:r>
              <a:rPr lang="en-US" dirty="0"/>
              <a:t> and copy-</a:t>
            </a:r>
            <a:r>
              <a:rPr lang="en-US" dirty="0" err="1"/>
              <a:t>dbaagentjob</a:t>
            </a:r>
            <a:r>
              <a:rPr lang="en-US" dirty="0"/>
              <a:t> made short work of this</a:t>
            </a:r>
          </a:p>
          <a:p>
            <a:r>
              <a:rPr lang="en-US" dirty="0"/>
              <a:t>Azure data studio notebooks are also awesome and worth a look</a:t>
            </a:r>
          </a:p>
          <a:p>
            <a:r>
              <a:rPr lang="en-US" dirty="0"/>
              <a:t>The more you automate, the fewer opportunities for mistakes there 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9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the cloud isn’t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Consulting customer of mine</a:t>
            </a:r>
          </a:p>
          <a:p>
            <a:r>
              <a:rPr lang="en-US" dirty="0"/>
              <a:t>Wanted to migrate to the cloud but save every dollar possible</a:t>
            </a:r>
          </a:p>
          <a:p>
            <a:r>
              <a:rPr lang="en-US" dirty="0"/>
              <a:t>Declined the advice of myself (and Microsoft) to build in additional redundancy</a:t>
            </a:r>
          </a:p>
          <a:p>
            <a:r>
              <a:rPr lang="en-US" dirty="0"/>
              <a:t>Azure ad outage in a single region cut them off from their data for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paying people for their advice, take it</a:t>
            </a:r>
          </a:p>
          <a:p>
            <a:pPr lvl="1"/>
            <a:r>
              <a:rPr lang="en-US" dirty="0"/>
              <a:t>This applies to consultants and your employees</a:t>
            </a:r>
          </a:p>
          <a:p>
            <a:r>
              <a:rPr lang="en-US" dirty="0"/>
              <a:t>Even the financially backed SLAs will not help you recoup lost business</a:t>
            </a:r>
          </a:p>
          <a:p>
            <a:r>
              <a:rPr lang="en-US" dirty="0"/>
              <a:t>Remember that the cloud can fail</a:t>
            </a:r>
          </a:p>
          <a:p>
            <a:r>
              <a:rPr lang="en-US" dirty="0"/>
              <a:t>Identifying the fault domains in your cloud deployment and mitigating them are key</a:t>
            </a:r>
          </a:p>
          <a:p>
            <a:r>
              <a:rPr lang="en-US" dirty="0"/>
              <a:t>Balance your need for uptime with </a:t>
            </a:r>
            <a:r>
              <a:rPr lang="en-US"/>
              <a:t>your financial needs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the team?</a:t>
            </a:r>
          </a:p>
        </p:txBody>
      </p:sp>
    </p:spTree>
    <p:extLst>
      <p:ext uri="{BB962C8B-B14F-4D97-AF65-F5344CB8AC3E}">
        <p14:creationId xmlns:p14="http://schemas.microsoft.com/office/powerpoint/2010/main" val="354125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as I say, not as I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Train your team</a:t>
            </a:r>
          </a:p>
          <a:p>
            <a:r>
              <a:rPr lang="en-US" dirty="0"/>
              <a:t>Practice your processes</a:t>
            </a:r>
          </a:p>
          <a:p>
            <a:r>
              <a:rPr lang="en-US" dirty="0"/>
              <a:t>Do not silo the group</a:t>
            </a:r>
          </a:p>
          <a:p>
            <a:r>
              <a:rPr lang="en-US" dirty="0"/>
              <a:t>People are not robots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9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myself?</a:t>
            </a:r>
          </a:p>
        </p:txBody>
      </p:sp>
    </p:spTree>
    <p:extLst>
      <p:ext uri="{BB962C8B-B14F-4D97-AF65-F5344CB8AC3E}">
        <p14:creationId xmlns:p14="http://schemas.microsoft.com/office/powerpoint/2010/main" val="161836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3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9933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0" y="128694"/>
            <a:ext cx="5144147" cy="514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7565813" y="1133931"/>
            <a:ext cx="4043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SQL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1061158" y="5358539"/>
            <a:ext cx="1088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 – I’ll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be there 1:45 – 2:15!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501 Legion Charitable Donation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523791"/>
            <a:ext cx="11429516" cy="49527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$500</a:t>
            </a:r>
          </a:p>
          <a:p>
            <a:pPr marL="0" marR="0" lvl="0" indent="0" algn="l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29" y="4538537"/>
            <a:ext cx="4636891" cy="2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4369</TotalTime>
  <Words>641</Words>
  <Application>Microsoft Macintosh PowerPoint</Application>
  <PresentationFormat>Widescreen</PresentationFormat>
  <Paragraphs>110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Calibri</vt:lpstr>
      <vt:lpstr>Calibri Light</vt:lpstr>
      <vt:lpstr>Gotham</vt:lpstr>
      <vt:lpstr>Gotham Black</vt:lpstr>
      <vt:lpstr>IBM Plex Sans</vt:lpstr>
      <vt:lpstr>IBM Plex Sans Medium</vt:lpstr>
      <vt:lpstr>IBM Plex Sans SemiBold</vt:lpstr>
      <vt:lpstr>Impact</vt:lpstr>
      <vt:lpstr>Roboto</vt:lpstr>
      <vt:lpstr>Roboto Regular</vt:lpstr>
      <vt:lpstr>Wingdings</vt:lpstr>
      <vt:lpstr>Main Event</vt:lpstr>
      <vt:lpstr>Redgate theme v2</vt:lpstr>
      <vt:lpstr>I Broke it so you don’t have to</vt:lpstr>
      <vt:lpstr>PowerPoint Presentation</vt:lpstr>
      <vt:lpstr>PowerPoint Presentation</vt:lpstr>
      <vt:lpstr>PowerPoint Presentation</vt:lpstr>
      <vt:lpstr>501 Legion Charitable Donation</vt:lpstr>
      <vt:lpstr>PowerPoint Presentation</vt:lpstr>
      <vt:lpstr>PowerPoint Presentation</vt:lpstr>
      <vt:lpstr>PowerPoint Presentation</vt:lpstr>
      <vt:lpstr>About me</vt:lpstr>
      <vt:lpstr>WHAT DID I BREAK?</vt:lpstr>
      <vt:lpstr>STORY TIME!</vt:lpstr>
      <vt:lpstr>STORY: constant cluster failures</vt:lpstr>
      <vt:lpstr>What did I learn?</vt:lpstr>
      <vt:lpstr>STORY: failover test gone wrong</vt:lpstr>
      <vt:lpstr>What did I learn?</vt:lpstr>
      <vt:lpstr>STORY: jobs that move money matter</vt:lpstr>
      <vt:lpstr>What did I learn?</vt:lpstr>
      <vt:lpstr>STORY: the cloud isn’t magic</vt:lpstr>
      <vt:lpstr>What did I learn?</vt:lpstr>
      <vt:lpstr>How did I break the team?</vt:lpstr>
      <vt:lpstr>Do as I say, not as I did</vt:lpstr>
      <vt:lpstr>How did I break myself?</vt:lpstr>
      <vt:lpstr>You are not highly available</vt:lpstr>
      <vt:lpstr>The slide where I shill for my books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45</cp:revision>
  <dcterms:created xsi:type="dcterms:W3CDTF">2022-03-06T22:03:15Z</dcterms:created>
  <dcterms:modified xsi:type="dcterms:W3CDTF">2022-05-14T15:23:51Z</dcterms:modified>
</cp:coreProperties>
</file>